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7"/>
  </p:notesMasterIdLst>
  <p:handoutMasterIdLst>
    <p:handoutMasterId r:id="rId8"/>
  </p:handoutMasterIdLst>
  <p:sldIdLst>
    <p:sldId id="264" r:id="rId3"/>
    <p:sldId id="276" r:id="rId4"/>
    <p:sldId id="277" r:id="rId5"/>
    <p:sldId id="266" r:id="rId6"/>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howGuides="1">
      <p:cViewPr varScale="1">
        <p:scale>
          <a:sx n="74" d="100"/>
          <a:sy n="74" d="100"/>
        </p:scale>
        <p:origin x="582" y="54"/>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8/20/2016</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8/20/2016</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smtClean="0"/>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8/20/2016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8/20/2016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8/20/2016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smtClean="0"/>
              <a:t>Click to edit Master title style</a:t>
            </a:r>
            <a:endParaRPr/>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8/20/2016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8/20/2016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8/20/2016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8/20/2016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smtClean="0"/>
              <a:t>Click to edit Master title style</a:t>
            </a:r>
            <a:endParaRP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8/20/2016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smtClean="0"/>
              <a:t>Click to edit Master title style</a:t>
            </a:r>
            <a:endParaRPr/>
          </a:p>
        </p:txBody>
      </p:sp>
      <p:sp>
        <p:nvSpPr>
          <p:cNvPr id="3" name="Picture Placeholder 2"/>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8/20/2016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a:solidFill>
                  <a:schemeClr val="tx2">
                    <a:lumMod val="50000"/>
                    <a:lumOff val="50000"/>
                  </a:schemeClr>
                </a:solidFill>
              </a:defRPr>
            </a:lvl1pPr>
          </a:lstStyle>
          <a:p>
            <a:fld id="{2DD204D1-F9BD-4643-8480-6EA41EB484F1}" type="datetimeFigureOut">
              <a:rPr lang="en-US"/>
              <a:pPr/>
              <a:t>8/20/2016</a:t>
            </a:fld>
            <a:endParaRPr/>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a:solidFill>
                  <a:schemeClr val="tx2">
                    <a:lumMod val="50000"/>
                    <a:lumOff val="50000"/>
                  </a:schemeClr>
                </a:solidFill>
              </a:defRPr>
            </a:lvl1pPr>
          </a:lstStyle>
          <a:p>
            <a:endParaRPr/>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a:solidFill>
                  <a:schemeClr val="tx2">
                    <a:lumMod val="50000"/>
                    <a:lumOff val="50000"/>
                  </a:schemeClr>
                </a:solidFill>
              </a:defRPr>
            </a:lvl1pPr>
          </a:lstStyle>
          <a:p>
            <a:fld id="{EB37DED6-D4C7-42EE-AB49-D2E39E64FDE4}" type="slidenum">
              <a:rPr/>
              <a:pPr/>
              <a:t>‹#›</a:t>
            </a:fld>
            <a:endParaRPr/>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2568575"/>
            <a:ext cx="7008574" cy="3298825"/>
          </a:xfrm>
        </p:spPr>
        <p:txBody>
          <a:bodyPr/>
          <a:lstStyle/>
          <a:p>
            <a:r>
              <a:rPr lang="en-US" dirty="0" smtClean="0"/>
              <a:t>Song/Poem/Book</a:t>
            </a:r>
            <a:endParaRPr lang="en-US" dirty="0"/>
          </a:p>
        </p:txBody>
      </p:sp>
      <p:sp>
        <p:nvSpPr>
          <p:cNvPr id="3" name="Subtitle 2"/>
          <p:cNvSpPr>
            <a:spLocks noGrp="1"/>
          </p:cNvSpPr>
          <p:nvPr>
            <p:ph type="subTitle" idx="1"/>
          </p:nvPr>
        </p:nvSpPr>
        <p:spPr>
          <a:xfrm>
            <a:off x="4672383" y="5613400"/>
            <a:ext cx="7008574" cy="1244600"/>
          </a:xfrm>
        </p:spPr>
        <p:txBody>
          <a:bodyPr>
            <a:normAutofit/>
          </a:bodyPr>
          <a:lstStyle/>
          <a:p>
            <a:r>
              <a:rPr lang="en-US" sz="5400" dirty="0" smtClean="0"/>
              <a:t>Interpretation</a:t>
            </a:r>
            <a:endParaRPr lang="en-US" sz="5400" dirty="0"/>
          </a:p>
        </p:txBody>
      </p:sp>
      <p:pic>
        <p:nvPicPr>
          <p:cNvPr id="4" name="Picture 3"/>
          <p:cNvPicPr>
            <a:picLocks noChangeAspect="1"/>
          </p:cNvPicPr>
          <p:nvPr/>
        </p:nvPicPr>
        <p:blipFill>
          <a:blip r:embed="rId2"/>
          <a:stretch>
            <a:fillRect/>
          </a:stretch>
        </p:blipFill>
        <p:spPr>
          <a:xfrm>
            <a:off x="6475411" y="216086"/>
            <a:ext cx="5486401" cy="4248669"/>
          </a:xfrm>
          <a:prstGeom prst="rect">
            <a:avLst/>
          </a:prstGeom>
        </p:spPr>
      </p:pic>
      <p:sp>
        <p:nvSpPr>
          <p:cNvPr id="5" name="Rectangle 4"/>
          <p:cNvSpPr/>
          <p:nvPr/>
        </p:nvSpPr>
        <p:spPr>
          <a:xfrm>
            <a:off x="6248400" y="4495800"/>
            <a:ext cx="6704012" cy="307777"/>
          </a:xfrm>
          <a:prstGeom prst="rect">
            <a:avLst/>
          </a:prstGeom>
        </p:spPr>
        <p:txBody>
          <a:bodyPr wrap="square">
            <a:spAutoFit/>
          </a:bodyPr>
          <a:lstStyle/>
          <a:p>
            <a:r>
              <a:rPr lang="en-US" sz="1400" dirty="0">
                <a:solidFill>
                  <a:srgbClr val="777777"/>
                </a:solidFill>
                <a:latin typeface="Raleway"/>
              </a:rPr>
              <a:t>Allen Crawford's Interpretation of Walt Whitman's poem "Song of </a:t>
            </a:r>
            <a:r>
              <a:rPr lang="en-US" sz="1400" dirty="0" smtClean="0">
                <a:solidFill>
                  <a:srgbClr val="777777"/>
                </a:solidFill>
                <a:latin typeface="Raleway"/>
              </a:rPr>
              <a:t>Myself”</a:t>
            </a:r>
            <a:endParaRPr lang="en-US" sz="1400" dirty="0"/>
          </a:p>
        </p:txBody>
      </p:sp>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Song/Book/Poem Interpretation</a:t>
            </a:r>
            <a:endParaRPr lang="en-US" dirty="0"/>
          </a:p>
        </p:txBody>
      </p:sp>
      <p:sp>
        <p:nvSpPr>
          <p:cNvPr id="14" name="Content Placeholder 13"/>
          <p:cNvSpPr>
            <a:spLocks noGrp="1"/>
          </p:cNvSpPr>
          <p:nvPr>
            <p:ph idx="1"/>
          </p:nvPr>
        </p:nvSpPr>
        <p:spPr>
          <a:xfrm>
            <a:off x="1804458" y="1701800"/>
            <a:ext cx="9470205" cy="4470400"/>
          </a:xfrm>
        </p:spPr>
        <p:txBody>
          <a:bodyPr>
            <a:noAutofit/>
          </a:bodyPr>
          <a:lstStyle/>
          <a:p>
            <a:pPr marL="0" indent="0" algn="just">
              <a:buNone/>
            </a:pPr>
            <a:r>
              <a:rPr lang="en-US" sz="3600" dirty="0"/>
              <a:t>Choose a </a:t>
            </a:r>
            <a:r>
              <a:rPr lang="en-US" sz="3600" dirty="0" smtClean="0"/>
              <a:t>poem, book excerpt </a:t>
            </a:r>
            <a:r>
              <a:rPr lang="en-US" sz="3600" dirty="0"/>
              <a:t>or song of interest and design a visual interpretation of what you think the words/lyrics are saying.  You may incorporate part of the selected writing but you </a:t>
            </a:r>
            <a:r>
              <a:rPr lang="en-US" sz="3600" u="sng" dirty="0"/>
              <a:t>must</a:t>
            </a:r>
            <a:r>
              <a:rPr lang="en-US" sz="3600" dirty="0"/>
              <a:t> do it </a:t>
            </a:r>
            <a:r>
              <a:rPr lang="en-US" sz="3600" b="1" dirty="0"/>
              <a:t>creatively</a:t>
            </a:r>
            <a:r>
              <a:rPr lang="en-US" sz="3600" dirty="0"/>
              <a:t>.  Please include the title and author on the back of your sketchbook page.  Be mindful of composition, concept and craftsmanship in your work.</a:t>
            </a:r>
          </a:p>
        </p:txBody>
      </p:sp>
    </p:spTree>
    <p:extLst>
      <p:ext uri="{BB962C8B-B14F-4D97-AF65-F5344CB8AC3E}">
        <p14:creationId xmlns:p14="http://schemas.microsoft.com/office/powerpoint/2010/main" val="71118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309" y="0"/>
            <a:ext cx="10157354" cy="798100"/>
          </a:xfrm>
        </p:spPr>
        <p:txBody>
          <a:bodyPr/>
          <a:lstStyle/>
          <a:p>
            <a:r>
              <a:rPr lang="en-US" dirty="0" smtClean="0"/>
              <a:t>Song/Book/Poem Interpretation</a:t>
            </a:r>
            <a:endParaRPr lang="en-US" dirty="0"/>
          </a:p>
        </p:txBody>
      </p:sp>
      <p:pic>
        <p:nvPicPr>
          <p:cNvPr id="4" name="Picture 3"/>
          <p:cNvPicPr>
            <a:picLocks noChangeAspect="1"/>
          </p:cNvPicPr>
          <p:nvPr/>
        </p:nvPicPr>
        <p:blipFill>
          <a:blip r:embed="rId2"/>
          <a:stretch>
            <a:fillRect/>
          </a:stretch>
        </p:blipFill>
        <p:spPr>
          <a:xfrm>
            <a:off x="600521" y="903446"/>
            <a:ext cx="3581400" cy="2267720"/>
          </a:xfrm>
          <a:prstGeom prst="rect">
            <a:avLst/>
          </a:prstGeom>
        </p:spPr>
      </p:pic>
      <p:pic>
        <p:nvPicPr>
          <p:cNvPr id="5" name="Picture 4"/>
          <p:cNvPicPr>
            <a:picLocks noChangeAspect="1"/>
          </p:cNvPicPr>
          <p:nvPr/>
        </p:nvPicPr>
        <p:blipFill>
          <a:blip r:embed="rId3"/>
          <a:stretch>
            <a:fillRect/>
          </a:stretch>
        </p:blipFill>
        <p:spPr>
          <a:xfrm>
            <a:off x="4433730" y="903446"/>
            <a:ext cx="3394232" cy="2267575"/>
          </a:xfrm>
          <a:prstGeom prst="rect">
            <a:avLst/>
          </a:prstGeom>
        </p:spPr>
      </p:pic>
      <p:pic>
        <p:nvPicPr>
          <p:cNvPr id="6" name="Picture 5"/>
          <p:cNvPicPr>
            <a:picLocks noChangeAspect="1"/>
          </p:cNvPicPr>
          <p:nvPr/>
        </p:nvPicPr>
        <p:blipFill>
          <a:blip r:embed="rId4"/>
          <a:stretch>
            <a:fillRect/>
          </a:stretch>
        </p:blipFill>
        <p:spPr>
          <a:xfrm>
            <a:off x="8079771" y="903446"/>
            <a:ext cx="3348641" cy="2233982"/>
          </a:xfrm>
          <a:prstGeom prst="rect">
            <a:avLst/>
          </a:prstGeom>
        </p:spPr>
      </p:pic>
      <p:sp>
        <p:nvSpPr>
          <p:cNvPr id="7" name="Rectangle 6"/>
          <p:cNvSpPr/>
          <p:nvPr/>
        </p:nvSpPr>
        <p:spPr>
          <a:xfrm>
            <a:off x="8821608" y="3242774"/>
            <a:ext cx="2606804" cy="338554"/>
          </a:xfrm>
          <a:prstGeom prst="rect">
            <a:avLst/>
          </a:prstGeom>
        </p:spPr>
        <p:txBody>
          <a:bodyPr wrap="none">
            <a:spAutoFit/>
          </a:bodyPr>
          <a:lstStyle/>
          <a:p>
            <a:r>
              <a:rPr lang="en-US" sz="1600" dirty="0">
                <a:solidFill>
                  <a:srgbClr val="777777"/>
                </a:solidFill>
                <a:latin typeface="Raleway"/>
              </a:rPr>
              <a:t>"Last Flowers"- Radiohead</a:t>
            </a:r>
            <a:endParaRPr lang="en-US" sz="1600" dirty="0"/>
          </a:p>
        </p:txBody>
      </p:sp>
      <p:sp>
        <p:nvSpPr>
          <p:cNvPr id="8" name="TextBox 7"/>
          <p:cNvSpPr txBox="1"/>
          <p:nvPr/>
        </p:nvSpPr>
        <p:spPr>
          <a:xfrm>
            <a:off x="600521" y="3352800"/>
            <a:ext cx="6789291" cy="523220"/>
          </a:xfrm>
          <a:prstGeom prst="rect">
            <a:avLst/>
          </a:prstGeom>
          <a:noFill/>
        </p:spPr>
        <p:txBody>
          <a:bodyPr wrap="square" rtlCol="0">
            <a:spAutoFit/>
          </a:bodyPr>
          <a:lstStyle/>
          <a:p>
            <a:r>
              <a:rPr lang="en-US" sz="2800" b="1" dirty="0" smtClean="0"/>
              <a:t>Tips for Improving Your Grade…</a:t>
            </a:r>
            <a:endParaRPr lang="en-US" sz="2800" b="1" dirty="0"/>
          </a:p>
        </p:txBody>
      </p:sp>
      <p:sp>
        <p:nvSpPr>
          <p:cNvPr id="9" name="TextBox 8"/>
          <p:cNvSpPr txBox="1"/>
          <p:nvPr/>
        </p:nvSpPr>
        <p:spPr>
          <a:xfrm>
            <a:off x="1217612" y="3962400"/>
            <a:ext cx="10210800" cy="2308324"/>
          </a:xfrm>
          <a:prstGeom prst="rect">
            <a:avLst/>
          </a:prstGeom>
          <a:noFill/>
        </p:spPr>
        <p:txBody>
          <a:bodyPr wrap="square" rtlCol="0">
            <a:spAutoFit/>
          </a:bodyPr>
          <a:lstStyle/>
          <a:p>
            <a:r>
              <a:rPr lang="en-US" dirty="0" smtClean="0"/>
              <a:t>Concept is really going to shine in this assignment.  Choose your subject wisely and really dissect what it is about</a:t>
            </a:r>
          </a:p>
          <a:p>
            <a:endParaRPr lang="en-US" dirty="0"/>
          </a:p>
          <a:p>
            <a:r>
              <a:rPr lang="en-US" dirty="0" smtClean="0"/>
              <a:t>Don’t be afraid to create an abstract design.  There are many artist who listen to classical or jazz music and represent the kinesthetic energy that comes with it (think Jackson Pollock’s drip paintings)</a:t>
            </a:r>
            <a:endParaRPr lang="en-US" dirty="0"/>
          </a:p>
        </p:txBody>
      </p:sp>
    </p:spTree>
    <p:extLst>
      <p:ext uri="{BB962C8B-B14F-4D97-AF65-F5344CB8AC3E}">
        <p14:creationId xmlns:p14="http://schemas.microsoft.com/office/powerpoint/2010/main" val="208460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89" y="5892800"/>
            <a:ext cx="7008574" cy="889000"/>
          </a:xfrm>
        </p:spPr>
        <p:txBody>
          <a:bodyPr/>
          <a:lstStyle/>
          <a:p>
            <a:r>
              <a:rPr lang="en-US" dirty="0" smtClean="0"/>
              <a:t>Student Examples</a:t>
            </a:r>
            <a:endParaRPr lang="en-US"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7585" y="267301"/>
            <a:ext cx="4270367" cy="5383955"/>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70609" y="267301"/>
            <a:ext cx="4261625" cy="5383955"/>
          </a:xfrm>
          <a:prstGeom prst="rect">
            <a:avLst/>
          </a:prstGeom>
        </p:spPr>
      </p:pic>
    </p:spTree>
    <p:extLst>
      <p:ext uri="{BB962C8B-B14F-4D97-AF65-F5344CB8AC3E}">
        <p14:creationId xmlns:p14="http://schemas.microsoft.com/office/powerpoint/2010/main" val="199769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1B558C7-619B-49BE-9097-7FCBDADD4E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bookstack presentation (widescreen)</Template>
  <TotalTime>0</TotalTime>
  <Words>112</Words>
  <Application>Microsoft Office PowerPoint</Application>
  <PresentationFormat>Custom</PresentationFormat>
  <Paragraphs>12</Paragraphs>
  <Slides>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Century Gothic</vt:lpstr>
      <vt:lpstr>Raleway</vt:lpstr>
      <vt:lpstr>Books 16x9</vt:lpstr>
      <vt:lpstr>Song/Poem/Book</vt:lpstr>
      <vt:lpstr>Song/Book/Poem Interpretation</vt:lpstr>
      <vt:lpstr>Song/Book/Poem Interpretation</vt:lpstr>
      <vt:lpstr>Student Examples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2016-08-20T14:57:28Z</dcterms:created>
  <dcterms:modified xsi:type="dcterms:W3CDTF">2016-08-20T15:21:10Z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TC027879409991</vt:lpwstr>
  </property>
</Properties>
</file>