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3" r:id="rId4"/>
    <p:sldId id="261" r:id="rId5"/>
    <p:sldId id="260" r:id="rId6"/>
    <p:sldId id="262" r:id="rId7"/>
    <p:sldId id="259" r:id="rId8"/>
    <p:sldId id="258" r:id="rId9"/>
    <p:sldId id="257"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3B0E30-AA01-4AA2-A4CD-8A2256252BA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283482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B0E30-AA01-4AA2-A4CD-8A2256252BA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219141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B0E30-AA01-4AA2-A4CD-8A2256252BA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53720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B0E30-AA01-4AA2-A4CD-8A2256252BA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233503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B0E30-AA01-4AA2-A4CD-8A2256252BA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179291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3B0E30-AA01-4AA2-A4CD-8A2256252BA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4130886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B0E30-AA01-4AA2-A4CD-8A2256252BA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374068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3B0E30-AA01-4AA2-A4CD-8A2256252BA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82765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B0E30-AA01-4AA2-A4CD-8A2256252BA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3786890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B0E30-AA01-4AA2-A4CD-8A2256252BA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420617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B0E30-AA01-4AA2-A4CD-8A2256252BA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53EE7-5D77-4444-9168-E92033C13353}" type="slidenum">
              <a:rPr lang="en-US" smtClean="0"/>
              <a:t>‹#›</a:t>
            </a:fld>
            <a:endParaRPr lang="en-US"/>
          </a:p>
        </p:txBody>
      </p:sp>
    </p:spTree>
    <p:extLst>
      <p:ext uri="{BB962C8B-B14F-4D97-AF65-F5344CB8AC3E}">
        <p14:creationId xmlns:p14="http://schemas.microsoft.com/office/powerpoint/2010/main" val="274069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B0E30-AA01-4AA2-A4CD-8A2256252BA4}" type="datetimeFigureOut">
              <a:rPr lang="en-US" smtClean="0"/>
              <a:t>8/17/2016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53EE7-5D77-4444-9168-E92033C13353}" type="slidenum">
              <a:rPr lang="en-US" smtClean="0"/>
              <a:t>‹#›</a:t>
            </a:fld>
            <a:endParaRPr lang="en-US"/>
          </a:p>
        </p:txBody>
      </p:sp>
    </p:spTree>
    <p:extLst>
      <p:ext uri="{BB962C8B-B14F-4D97-AF65-F5344CB8AC3E}">
        <p14:creationId xmlns:p14="http://schemas.microsoft.com/office/powerpoint/2010/main" val="2177223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solidFill>
                  <a:schemeClr val="bg1"/>
                </a:solidFill>
              </a:rPr>
              <a:t>“</a:t>
            </a:r>
            <a:r>
              <a:rPr lang="en-US" dirty="0" smtClean="0">
                <a:solidFill>
                  <a:schemeClr val="bg1"/>
                </a:solidFill>
              </a:rPr>
              <a:t>Reflection”</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315129" y="1727058"/>
            <a:ext cx="6361341" cy="4248387"/>
          </a:xfrm>
          <a:prstGeom prst="rect">
            <a:avLst/>
          </a:prstGeom>
        </p:spPr>
      </p:pic>
    </p:spTree>
    <p:extLst>
      <p:ext uri="{BB962C8B-B14F-4D97-AF65-F5344CB8AC3E}">
        <p14:creationId xmlns:p14="http://schemas.microsoft.com/office/powerpoint/2010/main" val="119597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Student Examples</a:t>
            </a:r>
            <a:endParaRPr lang="en-US" dirty="0">
              <a:solidFill>
                <a:schemeClr val="bg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52600"/>
            <a:ext cx="3682247"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728" y="1752599"/>
            <a:ext cx="3394472" cy="4525963"/>
          </a:xfrm>
          <a:prstGeom prst="rect">
            <a:avLst/>
          </a:prstGeom>
        </p:spPr>
      </p:pic>
    </p:spTree>
    <p:extLst>
      <p:ext uri="{BB962C8B-B14F-4D97-AF65-F5344CB8AC3E}">
        <p14:creationId xmlns:p14="http://schemas.microsoft.com/office/powerpoint/2010/main" val="331326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“Reflection”</a:t>
            </a:r>
            <a:endParaRPr lang="en-US" dirty="0"/>
          </a:p>
        </p:txBody>
      </p:sp>
      <p:sp>
        <p:nvSpPr>
          <p:cNvPr id="3" name="Content Placeholder 2"/>
          <p:cNvSpPr>
            <a:spLocks noGrp="1"/>
          </p:cNvSpPr>
          <p:nvPr>
            <p:ph idx="1"/>
          </p:nvPr>
        </p:nvSpPr>
        <p:spPr/>
        <p:txBody>
          <a:bodyPr/>
          <a:lstStyle/>
          <a:p>
            <a:r>
              <a:rPr lang="en-US" dirty="0">
                <a:solidFill>
                  <a:srgbClr val="D5D5D5"/>
                </a:solidFill>
                <a:latin typeface="Comic Sans MS" panose="030F0702030302020204" pitchFamily="66" charset="0"/>
              </a:rPr>
              <a:t>Create a drawing that symbolizes the word reflection.  This drawing can be more literal as in an object reflected off a surface or it can be more conceptual like the perception of ones self or an assessment of an experience.  Be detailed, think outside the box and be prepared for the next homework discussion.</a:t>
            </a:r>
            <a:endParaRPr lang="en-US" dirty="0"/>
          </a:p>
        </p:txBody>
      </p:sp>
    </p:spTree>
    <p:extLst>
      <p:ext uri="{BB962C8B-B14F-4D97-AF65-F5344CB8AC3E}">
        <p14:creationId xmlns:p14="http://schemas.microsoft.com/office/powerpoint/2010/main" val="369057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solidFill>
                  <a:schemeClr val="bg1"/>
                </a:solidFill>
              </a:rPr>
              <a:t>“Reflection</a:t>
            </a:r>
            <a:r>
              <a:rPr lang="en-US" dirty="0" smtClean="0">
                <a:solidFill>
                  <a:schemeClr val="bg1"/>
                </a:solidFill>
              </a:rPr>
              <a:t>”</a:t>
            </a:r>
            <a:endParaRPr lang="en-US" dirty="0">
              <a:solidFill>
                <a:schemeClr val="bg1"/>
              </a:solidFill>
            </a:endParaRPr>
          </a:p>
        </p:txBody>
      </p:sp>
      <p:sp>
        <p:nvSpPr>
          <p:cNvPr id="4" name="TextBox 3"/>
          <p:cNvSpPr txBox="1"/>
          <p:nvPr/>
        </p:nvSpPr>
        <p:spPr>
          <a:xfrm>
            <a:off x="2286000" y="1524000"/>
            <a:ext cx="4495800" cy="4524315"/>
          </a:xfrm>
          <a:prstGeom prst="rect">
            <a:avLst/>
          </a:prstGeom>
          <a:noFill/>
        </p:spPr>
        <p:txBody>
          <a:bodyPr wrap="square" rtlCol="0">
            <a:spAutoFit/>
          </a:bodyPr>
          <a:lstStyle/>
          <a:p>
            <a:pPr algn="ctr"/>
            <a:r>
              <a:rPr lang="en-US" sz="2400" b="1" dirty="0" smtClean="0">
                <a:solidFill>
                  <a:schemeClr val="bg1"/>
                </a:solidFill>
              </a:rPr>
              <a:t>How one perceives themselves</a:t>
            </a:r>
          </a:p>
          <a:p>
            <a:pPr algn="ctr"/>
            <a:endParaRPr lang="en-US" sz="2400" b="1" dirty="0" smtClean="0">
              <a:solidFill>
                <a:schemeClr val="bg1"/>
              </a:solidFill>
            </a:endParaRPr>
          </a:p>
          <a:p>
            <a:pPr algn="ctr"/>
            <a:r>
              <a:rPr lang="en-US" sz="2400" b="1" dirty="0" smtClean="0">
                <a:solidFill>
                  <a:schemeClr val="bg1"/>
                </a:solidFill>
              </a:rPr>
              <a:t>Result of light and cast shadows</a:t>
            </a:r>
          </a:p>
          <a:p>
            <a:pPr algn="ctr"/>
            <a:endParaRPr lang="en-US" sz="2400" b="1" dirty="0">
              <a:solidFill>
                <a:schemeClr val="bg1"/>
              </a:solidFill>
            </a:endParaRPr>
          </a:p>
          <a:p>
            <a:pPr algn="ctr"/>
            <a:r>
              <a:rPr lang="en-US" sz="2400" b="1" dirty="0" smtClean="0">
                <a:solidFill>
                  <a:schemeClr val="bg1"/>
                </a:solidFill>
              </a:rPr>
              <a:t>Mirror</a:t>
            </a:r>
          </a:p>
          <a:p>
            <a:pPr algn="ctr"/>
            <a:endParaRPr lang="en-US" sz="2400" b="1" dirty="0">
              <a:solidFill>
                <a:schemeClr val="bg1"/>
              </a:solidFill>
            </a:endParaRPr>
          </a:p>
          <a:p>
            <a:pPr algn="ctr"/>
            <a:r>
              <a:rPr lang="en-US" sz="2400" b="1" dirty="0" smtClean="0">
                <a:solidFill>
                  <a:schemeClr val="bg1"/>
                </a:solidFill>
              </a:rPr>
              <a:t>Double image</a:t>
            </a:r>
          </a:p>
          <a:p>
            <a:pPr algn="ctr"/>
            <a:endParaRPr lang="en-US" sz="2400" b="1" dirty="0">
              <a:solidFill>
                <a:schemeClr val="bg1"/>
              </a:solidFill>
            </a:endParaRPr>
          </a:p>
          <a:p>
            <a:pPr algn="ctr"/>
            <a:r>
              <a:rPr lang="en-US" sz="2400" b="1" dirty="0" smtClean="0">
                <a:solidFill>
                  <a:schemeClr val="bg1"/>
                </a:solidFill>
              </a:rPr>
              <a:t>Water</a:t>
            </a:r>
          </a:p>
          <a:p>
            <a:pPr algn="ctr"/>
            <a:endParaRPr lang="en-US" sz="2400" b="1" dirty="0">
              <a:solidFill>
                <a:schemeClr val="bg1"/>
              </a:solidFill>
            </a:endParaRPr>
          </a:p>
          <a:p>
            <a:pPr algn="ctr"/>
            <a:r>
              <a:rPr lang="en-US" sz="2400" b="1" dirty="0" smtClean="0">
                <a:solidFill>
                  <a:schemeClr val="bg1"/>
                </a:solidFill>
              </a:rPr>
              <a:t>Glass</a:t>
            </a:r>
          </a:p>
          <a:p>
            <a:endParaRPr lang="en-US" sz="2400" b="1" dirty="0">
              <a:solidFill>
                <a:schemeClr val="bg1"/>
              </a:solidFill>
            </a:endParaRPr>
          </a:p>
        </p:txBody>
      </p:sp>
    </p:spTree>
    <p:extLst>
      <p:ext uri="{BB962C8B-B14F-4D97-AF65-F5344CB8AC3E}">
        <p14:creationId xmlns:p14="http://schemas.microsoft.com/office/powerpoint/2010/main" val="2847363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685800"/>
            <a:ext cx="7898850" cy="5229039"/>
          </a:xfrm>
        </p:spPr>
      </p:pic>
    </p:spTree>
    <p:extLst>
      <p:ext uri="{BB962C8B-B14F-4D97-AF65-F5344CB8AC3E}">
        <p14:creationId xmlns:p14="http://schemas.microsoft.com/office/powerpoint/2010/main" val="51513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57200"/>
            <a:ext cx="3681654" cy="5657475"/>
          </a:xfrm>
          <a:prstGeom prst="rect">
            <a:avLst/>
          </a:prstGeom>
        </p:spPr>
      </p:pic>
      <p:sp>
        <p:nvSpPr>
          <p:cNvPr id="5" name="TextBox 4"/>
          <p:cNvSpPr txBox="1"/>
          <p:nvPr/>
        </p:nvSpPr>
        <p:spPr>
          <a:xfrm>
            <a:off x="4114800" y="6125561"/>
            <a:ext cx="2286000" cy="400110"/>
          </a:xfrm>
          <a:prstGeom prst="rect">
            <a:avLst/>
          </a:prstGeom>
          <a:noFill/>
        </p:spPr>
        <p:txBody>
          <a:bodyPr wrap="square" rtlCol="0">
            <a:spAutoFit/>
          </a:bodyPr>
          <a:lstStyle/>
          <a:p>
            <a:r>
              <a:rPr lang="en-US" sz="2000" b="1" i="1" dirty="0" smtClean="0">
                <a:solidFill>
                  <a:schemeClr val="bg1"/>
                </a:solidFill>
              </a:rPr>
              <a:t>M.C. Escher</a:t>
            </a:r>
            <a:endParaRPr lang="en-US" sz="2000" b="1" i="1" dirty="0">
              <a:solidFill>
                <a:schemeClr val="bg1"/>
              </a:solidFill>
            </a:endParaRPr>
          </a:p>
        </p:txBody>
      </p:sp>
    </p:spTree>
    <p:extLst>
      <p:ext uri="{BB962C8B-B14F-4D97-AF65-F5344CB8AC3E}">
        <p14:creationId xmlns:p14="http://schemas.microsoft.com/office/powerpoint/2010/main" val="662230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90600"/>
            <a:ext cx="6307912" cy="4800600"/>
          </a:xfrm>
          <a:prstGeom prst="rect">
            <a:avLst/>
          </a:prstGeom>
        </p:spPr>
      </p:pic>
    </p:spTree>
    <p:extLst>
      <p:ext uri="{BB962C8B-B14F-4D97-AF65-F5344CB8AC3E}">
        <p14:creationId xmlns:p14="http://schemas.microsoft.com/office/powerpoint/2010/main" val="3409869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9" y="533400"/>
            <a:ext cx="8021053" cy="5334000"/>
          </a:xfrm>
          <a:prstGeom prst="rect">
            <a:avLst/>
          </a:prstGeom>
        </p:spPr>
      </p:pic>
    </p:spTree>
    <p:extLst>
      <p:ext uri="{BB962C8B-B14F-4D97-AF65-F5344CB8AC3E}">
        <p14:creationId xmlns:p14="http://schemas.microsoft.com/office/powerpoint/2010/main" val="254466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81000"/>
            <a:ext cx="5943600" cy="5943600"/>
          </a:xfrm>
          <a:prstGeom prst="rect">
            <a:avLst/>
          </a:prstGeom>
        </p:spPr>
      </p:pic>
    </p:spTree>
    <p:extLst>
      <p:ext uri="{BB962C8B-B14F-4D97-AF65-F5344CB8AC3E}">
        <p14:creationId xmlns:p14="http://schemas.microsoft.com/office/powerpoint/2010/main" val="518705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7594600" cy="5695950"/>
          </a:xfrm>
          <a:prstGeom prst="rect">
            <a:avLst/>
          </a:prstGeom>
        </p:spPr>
      </p:pic>
    </p:spTree>
    <p:extLst>
      <p:ext uri="{BB962C8B-B14F-4D97-AF65-F5344CB8AC3E}">
        <p14:creationId xmlns:p14="http://schemas.microsoft.com/office/powerpoint/2010/main" val="459109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38</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Comic Sans MS</vt:lpstr>
      <vt:lpstr>Office Theme</vt:lpstr>
      <vt:lpstr>“Reflection”</vt:lpstr>
      <vt:lpstr>“Reflection”</vt:lpstr>
      <vt:lpstr>“Reflection”</vt:lpstr>
      <vt:lpstr>PowerPoint Presentation</vt:lpstr>
      <vt:lpstr>PowerPoint Presentation</vt:lpstr>
      <vt:lpstr>PowerPoint Presentation</vt:lpstr>
      <vt:lpstr>PowerPoint Presentation</vt:lpstr>
      <vt:lpstr>PowerPoint Presentation</vt:lpstr>
      <vt:lpstr>PowerPoint Presentation</vt:lpstr>
      <vt:lpstr>Student Examples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Due October 2nd</dc:title>
  <dc:creator>Administrator</dc:creator>
  <cp:lastModifiedBy>Heather Lohr</cp:lastModifiedBy>
  <cp:revision>3</cp:revision>
  <dcterms:created xsi:type="dcterms:W3CDTF">2015-09-21T13:40:17Z</dcterms:created>
  <dcterms:modified xsi:type="dcterms:W3CDTF">2016-08-17T20:47:31Z</dcterms:modified>
</cp:coreProperties>
</file>