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4" d="100"/>
          <a:sy n="94" d="100"/>
        </p:scale>
        <p:origin x="-882" y="-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F8FB7-4806-4823-91CA-AB9E0AF1432C}" type="datetimeFigureOut">
              <a:rPr lang="en-US" smtClean="0"/>
              <a:t>2/10/2020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ABEA3-ECAC-4126-97B2-03442300BA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7595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F8FB7-4806-4823-91CA-AB9E0AF1432C}" type="datetimeFigureOut">
              <a:rPr lang="en-US" smtClean="0"/>
              <a:t>2/10/2020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ABEA3-ECAC-4126-97B2-03442300BA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4164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F8FB7-4806-4823-91CA-AB9E0AF1432C}" type="datetimeFigureOut">
              <a:rPr lang="en-US" smtClean="0"/>
              <a:t>2/10/2020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ABEA3-ECAC-4126-97B2-03442300BA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3254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F8FB7-4806-4823-91CA-AB9E0AF1432C}" type="datetimeFigureOut">
              <a:rPr lang="en-US" smtClean="0"/>
              <a:t>2/10/2020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ABEA3-ECAC-4126-97B2-03442300BA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8033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F8FB7-4806-4823-91CA-AB9E0AF1432C}" type="datetimeFigureOut">
              <a:rPr lang="en-US" smtClean="0"/>
              <a:t>2/10/2020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ABEA3-ECAC-4126-97B2-03442300BA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6485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F8FB7-4806-4823-91CA-AB9E0AF1432C}" type="datetimeFigureOut">
              <a:rPr lang="en-US" smtClean="0"/>
              <a:t>2/10/2020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ABEA3-ECAC-4126-97B2-03442300BA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6826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F8FB7-4806-4823-91CA-AB9E0AF1432C}" type="datetimeFigureOut">
              <a:rPr lang="en-US" smtClean="0"/>
              <a:t>2/10/2020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ABEA3-ECAC-4126-97B2-03442300BA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3324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F8FB7-4806-4823-91CA-AB9E0AF1432C}" type="datetimeFigureOut">
              <a:rPr lang="en-US" smtClean="0"/>
              <a:t>2/10/2020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ABEA3-ECAC-4126-97B2-03442300BA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0196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F8FB7-4806-4823-91CA-AB9E0AF1432C}" type="datetimeFigureOut">
              <a:rPr lang="en-US" smtClean="0"/>
              <a:t>2/10/2020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ABEA3-ECAC-4126-97B2-03442300BA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0056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F8FB7-4806-4823-91CA-AB9E0AF1432C}" type="datetimeFigureOut">
              <a:rPr lang="en-US" smtClean="0"/>
              <a:t>2/10/2020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ABEA3-ECAC-4126-97B2-03442300BA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5426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F8FB7-4806-4823-91CA-AB9E0AF1432C}" type="datetimeFigureOut">
              <a:rPr lang="en-US" smtClean="0"/>
              <a:t>2/10/2020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ABEA3-ECAC-4126-97B2-03442300BA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513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1F8FB7-4806-4823-91CA-AB9E0AF1432C}" type="datetimeFigureOut">
              <a:rPr lang="en-US" smtClean="0"/>
              <a:t>2/10/2020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DABEA3-ECAC-4126-97B2-03442300BA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690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2248429"/>
            <a:ext cx="8382000" cy="460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90600" y="533400"/>
            <a:ext cx="7391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2"/>
                </a:solidFill>
              </a:rPr>
              <a:t>Personification of </a:t>
            </a:r>
            <a:r>
              <a:rPr lang="en-US" sz="4800" i="1" u="sng" dirty="0" smtClean="0">
                <a:solidFill>
                  <a:schemeClr val="bg2"/>
                </a:solidFill>
              </a:rPr>
              <a:t>your</a:t>
            </a:r>
            <a:r>
              <a:rPr lang="en-US" sz="4800" dirty="0" smtClean="0">
                <a:solidFill>
                  <a:schemeClr val="bg2"/>
                </a:solidFill>
              </a:rPr>
              <a:t> </a:t>
            </a:r>
            <a:r>
              <a:rPr lang="en-US" sz="4800" dirty="0" smtClean="0">
                <a:solidFill>
                  <a:schemeClr val="bg2"/>
                </a:solidFill>
              </a:rPr>
              <a:t>Chair</a:t>
            </a:r>
            <a:endParaRPr lang="en-US" sz="4800" dirty="0" smtClean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32356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85800"/>
            <a:ext cx="8419382" cy="5287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88090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267" y="228600"/>
            <a:ext cx="8229600" cy="1243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73465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780" y="304800"/>
            <a:ext cx="3771620" cy="6405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98005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457200"/>
            <a:ext cx="6874394" cy="589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01409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209800"/>
            <a:ext cx="6113774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1697"/>
            <a:ext cx="4195682" cy="5236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90601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381000"/>
            <a:ext cx="6361113" cy="6076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19332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1" y="2933699"/>
            <a:ext cx="4699000" cy="3915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-42862"/>
            <a:ext cx="4631267" cy="460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85291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28600"/>
            <a:ext cx="5113135" cy="6300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38272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4</Words>
  <Application>Microsoft Office PowerPoint</Application>
  <PresentationFormat>On-screen Show (4:3)</PresentationFormat>
  <Paragraphs>1</Paragraphs>
  <Slides>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Heather Lohr</dc:creator>
  <cp:lastModifiedBy>Heather Lohr</cp:lastModifiedBy>
  <cp:revision>2</cp:revision>
  <dcterms:created xsi:type="dcterms:W3CDTF">2018-12-21T12:40:17Z</dcterms:created>
  <dcterms:modified xsi:type="dcterms:W3CDTF">2020-02-10T12:48:36Z</dcterms:modified>
</cp:coreProperties>
</file>