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1" d="100"/>
          <a:sy n="91" d="100"/>
        </p:scale>
        <p:origin x="-12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wGoDnBksTY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3107028"/>
            <a:ext cx="8915399" cy="2262781"/>
          </a:xfrm>
        </p:spPr>
        <p:txBody>
          <a:bodyPr/>
          <a:lstStyle/>
          <a:p>
            <a:r>
              <a:rPr lang="en-US" dirty="0" smtClean="0"/>
              <a:t>Line to Form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5369807"/>
            <a:ext cx="8915399" cy="1126283"/>
          </a:xfrm>
        </p:spPr>
        <p:txBody>
          <a:bodyPr/>
          <a:lstStyle/>
          <a:p>
            <a:r>
              <a:rPr lang="en-US" dirty="0" smtClean="0"/>
              <a:t>Studio in Art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10" y="180372"/>
            <a:ext cx="5598688" cy="416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85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to Form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659" y="1249251"/>
            <a:ext cx="4012464" cy="3020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9713" y="1790163"/>
            <a:ext cx="46879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Click on the picture and view the pen and ink techniques demonstrated in both videos before starting the assignment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43954" y="5035642"/>
            <a:ext cx="9044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Use what you just learned to create an image using only line to show value and texture.  People, animals and nature are all great subjects for this assignment</a:t>
            </a:r>
          </a:p>
          <a:p>
            <a:pPr algn="just"/>
            <a:endParaRPr lang="en-US" sz="2400" dirty="0"/>
          </a:p>
          <a:p>
            <a:pPr algn="just"/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82591" y="3567448"/>
            <a:ext cx="4675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You must use your permanent markers to complete this homework assignment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1836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to Form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388" y="253285"/>
            <a:ext cx="3567449" cy="3114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746" y="1503775"/>
            <a:ext cx="4435203" cy="33345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43" t="10468" r="52947" b="4808"/>
          <a:stretch/>
        </p:blipFill>
        <p:spPr>
          <a:xfrm>
            <a:off x="6284891" y="3721995"/>
            <a:ext cx="2704563" cy="2962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494" y="3721995"/>
            <a:ext cx="2620093" cy="29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80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to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5871" y="2428220"/>
            <a:ext cx="10276784" cy="4460969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2600" dirty="0" smtClean="0"/>
              <a:t>Establish a clear light source in </a:t>
            </a:r>
          </a:p>
          <a:p>
            <a:pPr marL="0" indent="0">
              <a:buNone/>
            </a:pPr>
            <a:r>
              <a:rPr lang="en-US" sz="2600" dirty="0" smtClean="0"/>
              <a:t>	order to build proper value</a:t>
            </a:r>
          </a:p>
          <a:p>
            <a:endParaRPr lang="en-US" sz="2600" dirty="0"/>
          </a:p>
          <a:p>
            <a:r>
              <a:rPr lang="en-US" sz="2600" dirty="0" smtClean="0"/>
              <a:t>Develop your value only using repeated, layered lines/strokes</a:t>
            </a:r>
          </a:p>
          <a:p>
            <a:endParaRPr lang="en-US" sz="2600" dirty="0" smtClean="0"/>
          </a:p>
          <a:p>
            <a:r>
              <a:rPr lang="en-US" sz="2600" dirty="0" smtClean="0"/>
              <a:t>Be patient… make sure to repeat and separate your pen strokes.  You don’t want starting coloring</a:t>
            </a:r>
          </a:p>
          <a:p>
            <a:endParaRPr lang="en-US" sz="2600" dirty="0" smtClean="0"/>
          </a:p>
          <a:p>
            <a:r>
              <a:rPr lang="en-US" sz="2600" dirty="0" smtClean="0"/>
              <a:t>Show a nice visual balance with contrast (even distribution of black and white) throughout your composition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r="3938" b="3170"/>
          <a:stretch/>
        </p:blipFill>
        <p:spPr>
          <a:xfrm>
            <a:off x="7018985" y="206063"/>
            <a:ext cx="4713669" cy="30909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55870" y="1843445"/>
            <a:ext cx="2930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000"/>
              </a:spcBef>
              <a:buClr>
                <a:srgbClr val="353535"/>
              </a:buClr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Tips and Tricks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8985" y="3296992"/>
            <a:ext cx="4713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Student Work- Honora Campbell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4854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</TotalTime>
  <Words>88</Words>
  <Application>Microsoft Office PowerPoint</Application>
  <PresentationFormat>Custom</PresentationFormat>
  <Paragraphs>19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Wisp</vt:lpstr>
      <vt:lpstr>Line to Form</vt:lpstr>
      <vt:lpstr>Line to Form</vt:lpstr>
      <vt:lpstr>Line to Form</vt:lpstr>
      <vt:lpstr>Line to Form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 to Form</dc:title>
  <dc:creator>Heather Lohr</dc:creator>
  <cp:lastModifiedBy>Heather Lohr</cp:lastModifiedBy>
  <cp:revision>6</cp:revision>
  <dcterms:created xsi:type="dcterms:W3CDTF">2016-08-20T19:32:08Z</dcterms:created>
  <dcterms:modified xsi:type="dcterms:W3CDTF">2020-03-02T13:12:57Z</dcterms:modified>
</cp:coreProperties>
</file>