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57" r:id="rId6"/>
    <p:sldId id="25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“Creepy”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Draw/Paint 1/2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953" y="280277"/>
            <a:ext cx="3825026" cy="38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9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-231820"/>
            <a:ext cx="8610600" cy="129302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“Creepy”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In the spirit of Halloween, this homework should reflect ideas behind the word creepy.  </a:t>
            </a:r>
            <a:r>
              <a:rPr lang="en-US" sz="2800" dirty="0" smtClean="0"/>
              <a:t>Think about phobias and different types of fears.  Consider animals and insects.  Try </a:t>
            </a:r>
            <a:r>
              <a:rPr lang="en-US" sz="2800" dirty="0"/>
              <a:t>to skew, warp or distort more literal </a:t>
            </a:r>
            <a:r>
              <a:rPr lang="en-US" sz="2800" dirty="0" smtClean="0"/>
              <a:t>objects to </a:t>
            </a:r>
            <a:r>
              <a:rPr lang="en-US" sz="2800" dirty="0"/>
              <a:t>really emphasize the theme of creepy.  This is a very open-ended assignment that you could use any media to create.</a:t>
            </a:r>
          </a:p>
        </p:txBody>
      </p:sp>
    </p:spTree>
    <p:extLst>
      <p:ext uri="{BB962C8B-B14F-4D97-AF65-F5344CB8AC3E}">
        <p14:creationId xmlns:p14="http://schemas.microsoft.com/office/powerpoint/2010/main" val="2626246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715" y="0"/>
            <a:ext cx="8610600" cy="1293028"/>
          </a:xfrm>
        </p:spPr>
        <p:txBody>
          <a:bodyPr/>
          <a:lstStyle/>
          <a:p>
            <a:r>
              <a:rPr lang="en-US" dirty="0" smtClean="0"/>
              <a:t>“Creepy”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80" y="1850053"/>
            <a:ext cx="6084835" cy="4563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52" y="1070154"/>
            <a:ext cx="356235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0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715" y="0"/>
            <a:ext cx="8610600" cy="1293028"/>
          </a:xfrm>
        </p:spPr>
        <p:txBody>
          <a:bodyPr/>
          <a:lstStyle/>
          <a:p>
            <a:r>
              <a:rPr lang="en-US" dirty="0" smtClean="0"/>
              <a:t>“Creepy”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85760" y="2416600"/>
            <a:ext cx="7106240" cy="44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58" y="2639498"/>
            <a:ext cx="5971857" cy="399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68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321" y="0"/>
            <a:ext cx="8610600" cy="1293028"/>
          </a:xfrm>
        </p:spPr>
        <p:txBody>
          <a:bodyPr/>
          <a:lstStyle/>
          <a:p>
            <a:r>
              <a:rPr lang="en-US" dirty="0" smtClean="0"/>
              <a:t>“Creepy”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25" y="1780358"/>
            <a:ext cx="8479934" cy="4764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2637" y="2640169"/>
            <a:ext cx="24727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 creative and think outside the box!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361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5460" y="1548046"/>
            <a:ext cx="4255395" cy="1293028"/>
          </a:xfrm>
        </p:spPr>
        <p:txBody>
          <a:bodyPr/>
          <a:lstStyle/>
          <a:p>
            <a:r>
              <a:rPr lang="en-US" dirty="0" smtClean="0"/>
              <a:t>“Creepy”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6296" y="829011"/>
            <a:ext cx="3960487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Student Example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1" y="1323588"/>
            <a:ext cx="6666503" cy="5185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2590" y="6139675"/>
            <a:ext cx="273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Iyanna Hood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7421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41</TotalTime>
  <Words>92</Words>
  <Application>Microsoft Office PowerPoint</Application>
  <PresentationFormat>Widescreen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Vapor Trail</vt:lpstr>
      <vt:lpstr>“Creepy”</vt:lpstr>
      <vt:lpstr> “Creepy”</vt:lpstr>
      <vt:lpstr>“Creepy”</vt:lpstr>
      <vt:lpstr>“Creepy”</vt:lpstr>
      <vt:lpstr>“Creepy”</vt:lpstr>
      <vt:lpstr>“Creepy”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“Creepy”</dc:title>
  <dc:creator>Heather Lohr</dc:creator>
  <cp:lastModifiedBy>Heather Lohr</cp:lastModifiedBy>
  <cp:revision>4</cp:revision>
  <dcterms:created xsi:type="dcterms:W3CDTF">2016-08-21T01:44:00Z</dcterms:created>
  <dcterms:modified xsi:type="dcterms:W3CDTF">2016-08-21T02:25:57Z</dcterms:modified>
</cp:coreProperties>
</file>