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3" r:id="rId7"/>
    <p:sldId id="268" r:id="rId8"/>
    <p:sldId id="261" r:id="rId9"/>
    <p:sldId id="264" r:id="rId10"/>
    <p:sldId id="265" r:id="rId11"/>
    <p:sldId id="266" r:id="rId12"/>
    <p:sldId id="269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90F4F-1468-4DA5-89E1-0024F3628BC6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7A4E5-08E8-45BF-BAB5-D36D513FB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6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A4E5-08E8-45BF-BAB5-D36D513FBE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18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40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0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3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6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7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9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3268-B9F9-45DF-9BA3-DFAE27504763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69D16-23BF-4F20-9E7B-7228BF9F0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Biomechanical Art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5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7002" y="115742"/>
            <a:ext cx="11540198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00"/>
                </a:solidFill>
              </a:rPr>
              <a:t>C</a:t>
            </a:r>
            <a:r>
              <a:rPr lang="en-US" sz="4000" u="sng" dirty="0" smtClean="0">
                <a:solidFill>
                  <a:srgbClr val="FF0000"/>
                </a:solidFill>
              </a:rPr>
              <a:t>ombining your Concepts</a:t>
            </a:r>
          </a:p>
          <a:p>
            <a:endParaRPr lang="en-US" sz="1400" u="sng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Morph/Distort-</a:t>
            </a:r>
            <a:r>
              <a:rPr lang="en-US" sz="4000" dirty="0" smtClean="0">
                <a:solidFill>
                  <a:srgbClr val="FF0000"/>
                </a:solidFill>
              </a:rPr>
              <a:t> warp or skew both concepts to look more like a dream than reality 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Transform-</a:t>
            </a:r>
            <a:r>
              <a:rPr lang="en-US" sz="4000" dirty="0" smtClean="0">
                <a:solidFill>
                  <a:srgbClr val="FF0000"/>
                </a:solidFill>
              </a:rPr>
              <a:t> take two existing concepts and infuse them into one single form 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Overlay/Omit-</a:t>
            </a:r>
            <a:r>
              <a:rPr lang="en-US" sz="4000" dirty="0" smtClean="0">
                <a:solidFill>
                  <a:srgbClr val="FF0000"/>
                </a:solidFill>
              </a:rPr>
              <a:t> Overlap both concepts and erase unnecessary lines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Extend- </a:t>
            </a:r>
            <a:r>
              <a:rPr lang="en-US" sz="4000" dirty="0" smtClean="0">
                <a:solidFill>
                  <a:srgbClr val="FF0000"/>
                </a:solidFill>
              </a:rPr>
              <a:t>Add one concept as an extension to another </a:t>
            </a:r>
            <a:r>
              <a:rPr lang="en-US" sz="3200" dirty="0" smtClean="0">
                <a:solidFill>
                  <a:srgbClr val="FF0000"/>
                </a:solidFill>
              </a:rPr>
              <a:t>(i.e. a tree whose roots are wires and branches have robot elements)</a:t>
            </a:r>
          </a:p>
        </p:txBody>
      </p:sp>
    </p:spTree>
    <p:extLst>
      <p:ext uri="{BB962C8B-B14F-4D97-AF65-F5344CB8AC3E}">
        <p14:creationId xmlns:p14="http://schemas.microsoft.com/office/powerpoint/2010/main" val="125911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5" r="10544"/>
          <a:stretch/>
        </p:blipFill>
        <p:spPr>
          <a:xfrm>
            <a:off x="186394" y="205967"/>
            <a:ext cx="3613026" cy="6465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/>
          <a:stretch/>
        </p:blipFill>
        <p:spPr>
          <a:xfrm>
            <a:off x="7414006" y="205968"/>
            <a:ext cx="4590529" cy="64652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90414" y="930231"/>
            <a:ext cx="323259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Steps 1 &amp; 2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Establish drawings for both concepts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Determine how to connect them using techniques discussed in class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26546" y="1635616"/>
            <a:ext cx="1790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59876" y="3734873"/>
            <a:ext cx="30631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61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9" y="185455"/>
            <a:ext cx="4922307" cy="656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53" y="185455"/>
            <a:ext cx="4584303" cy="65630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8871" y="192889"/>
            <a:ext cx="209925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Start to develop composition by using the following techniques…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Fill in with permanent ink to create positive/negative space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Show texture by hatching, cross-hatching, stippling, etc.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You may also use graphite to establish value and form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06096" y="3709115"/>
            <a:ext cx="1790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06095" y="5303949"/>
            <a:ext cx="1790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06094" y="1903926"/>
            <a:ext cx="17901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227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" r="4524"/>
          <a:stretch/>
        </p:blipFill>
        <p:spPr>
          <a:xfrm>
            <a:off x="239151" y="192693"/>
            <a:ext cx="3456182" cy="51670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1"/>
          <a:stretch/>
        </p:blipFill>
        <p:spPr>
          <a:xfrm>
            <a:off x="3938954" y="660013"/>
            <a:ext cx="3706836" cy="5379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79" y="997638"/>
            <a:ext cx="3819165" cy="5676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51" y="6039901"/>
            <a:ext cx="7057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Additional Options- Adding small amounts of color to emphasize certain components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27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82" y="2835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Biomechanical- study of the biological systems by means of the methods of mechanics.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70404"/>
            <a:ext cx="10515600" cy="191445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Biology- study of living things (i.e. humans, animals, plants, organs, and cells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echanical principles- inanimate objects that are artificial/man-made (i.e. buildings, tools, structures, </a:t>
            </a:r>
            <a:r>
              <a:rPr lang="en-US" sz="3200" dirty="0" smtClean="0">
                <a:solidFill>
                  <a:srgbClr val="FF0000"/>
                </a:solidFill>
              </a:rPr>
              <a:t>devices, </a:t>
            </a:r>
            <a:r>
              <a:rPr lang="en-US" sz="3200" dirty="0" smtClean="0">
                <a:solidFill>
                  <a:srgbClr val="FF0000"/>
                </a:solidFill>
              </a:rPr>
              <a:t>inanimate objects)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02" y="1044427"/>
            <a:ext cx="2236763" cy="3130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79" y="1690688"/>
            <a:ext cx="3291839" cy="239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76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11658" y="-2189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Biomechanical Art Examples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457" y="721882"/>
            <a:ext cx="7221122" cy="60176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598" y="6390890"/>
            <a:ext cx="434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Peter </a:t>
            </a:r>
            <a:r>
              <a:rPr lang="en-US" sz="2000" b="1" dirty="0" err="1" smtClean="0">
                <a:solidFill>
                  <a:srgbClr val="FF0000"/>
                </a:solidFill>
              </a:rPr>
              <a:t>Gric</a:t>
            </a:r>
            <a:r>
              <a:rPr lang="en-US" sz="2000" b="1" dirty="0" smtClean="0">
                <a:solidFill>
                  <a:srgbClr val="FF0000"/>
                </a:solidFill>
              </a:rPr>
              <a:t>- </a:t>
            </a:r>
            <a:r>
              <a:rPr lang="en-US" sz="2000" b="1" i="1" dirty="0" smtClean="0">
                <a:solidFill>
                  <a:srgbClr val="FF0000"/>
                </a:solidFill>
              </a:rPr>
              <a:t>Dissolution on Ego III </a:t>
            </a:r>
            <a:r>
              <a:rPr lang="en-US" sz="2000" b="1" dirty="0" smtClean="0">
                <a:solidFill>
                  <a:srgbClr val="FF0000"/>
                </a:solidFill>
              </a:rPr>
              <a:t>2014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97" y="3388719"/>
            <a:ext cx="4425982" cy="2950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98" y="743782"/>
            <a:ext cx="4425981" cy="25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8203" y="-313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Biomechanical Art Examples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36416" y="723865"/>
            <a:ext cx="30878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Best known for his visual effects i</a:t>
            </a:r>
            <a:r>
              <a:rPr lang="en-US" sz="3200" dirty="0" smtClean="0">
                <a:solidFill>
                  <a:srgbClr val="FF0000"/>
                </a:solidFill>
              </a:rPr>
              <a:t>n the “Alien”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films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7397" y="6241866"/>
            <a:ext cx="22021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H. R. Giger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62" y="723865"/>
            <a:ext cx="8454444" cy="591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56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98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Biomechanical Art Examples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153" y="158527"/>
            <a:ext cx="4313846" cy="33534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2" y="1737964"/>
            <a:ext cx="8211991" cy="3284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8642" y="5692462"/>
            <a:ext cx="5808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In tattoos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063" y="3631865"/>
            <a:ext cx="2908025" cy="31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475" y="183930"/>
            <a:ext cx="10515600" cy="1325563"/>
          </a:xfrm>
        </p:spPr>
        <p:txBody>
          <a:bodyPr>
            <a:no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</a:rPr>
              <a:t>Surrealism- art movement that combines concepts of reality and the subconscious mind (dreams) </a:t>
            </a:r>
            <a:br>
              <a:rPr lang="en-US" sz="3600" dirty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3" y="1123284"/>
            <a:ext cx="7500328" cy="56252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49296" y="1604490"/>
            <a:ext cx="35803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Overlay/Omit-</a:t>
            </a:r>
            <a:r>
              <a:rPr lang="en-US" sz="3600" dirty="0">
                <a:solidFill>
                  <a:srgbClr val="FF0000"/>
                </a:solidFill>
              </a:rPr>
              <a:t> Overlap both concepts </a:t>
            </a:r>
            <a:r>
              <a:rPr lang="en-US" sz="3600" dirty="0" smtClean="0">
                <a:solidFill>
                  <a:srgbClr val="FF0000"/>
                </a:solidFill>
              </a:rPr>
              <a:t>&amp; erase </a:t>
            </a:r>
            <a:r>
              <a:rPr lang="en-US" sz="3600" dirty="0">
                <a:solidFill>
                  <a:srgbClr val="FF0000"/>
                </a:solidFill>
              </a:rPr>
              <a:t>unnecessary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49296" y="5950039"/>
            <a:ext cx="3129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Vladimir Kush- </a:t>
            </a:r>
            <a:r>
              <a:rPr lang="en-US" sz="2000" b="1" i="1" dirty="0" smtClean="0">
                <a:solidFill>
                  <a:srgbClr val="FF0000"/>
                </a:solidFill>
              </a:rPr>
              <a:t>Departure of the Winged Ship   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8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" y="209269"/>
            <a:ext cx="7946266" cy="65014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51949" y="366344"/>
            <a:ext cx="3761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prstClr val="white"/>
                </a:solidFill>
              </a:rPr>
              <a:t>Overlay/Omit-</a:t>
            </a:r>
            <a:r>
              <a:rPr lang="en-US" sz="3600" dirty="0">
                <a:solidFill>
                  <a:srgbClr val="FF0000"/>
                </a:solidFill>
              </a:rPr>
              <a:t> Overlap both concepts and erase unnecessary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6569" y="6310649"/>
            <a:ext cx="4212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Vladimir Kush- </a:t>
            </a:r>
            <a:r>
              <a:rPr lang="en-US" sz="2000" b="1" i="1" dirty="0" smtClean="0">
                <a:solidFill>
                  <a:srgbClr val="FF0000"/>
                </a:solidFill>
              </a:rPr>
              <a:t>African Sonata </a:t>
            </a:r>
            <a:r>
              <a:rPr lang="en-US" sz="2000" b="1" dirty="0" smtClean="0">
                <a:solidFill>
                  <a:srgbClr val="FF0000"/>
                </a:solidFill>
              </a:rPr>
              <a:t>1963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15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1" y="192134"/>
            <a:ext cx="8239563" cy="6453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7985" y="192134"/>
            <a:ext cx="34325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chemeClr val="bg1"/>
                </a:solidFill>
              </a:rPr>
              <a:t>Morph/Distort-</a:t>
            </a:r>
            <a:r>
              <a:rPr lang="en-US" sz="4000" dirty="0">
                <a:solidFill>
                  <a:srgbClr val="FF0000"/>
                </a:solidFill>
              </a:rPr>
              <a:t> warp or skew both concepts to look </a:t>
            </a:r>
            <a:r>
              <a:rPr lang="en-US" sz="4000" dirty="0" smtClean="0">
                <a:solidFill>
                  <a:srgbClr val="FF0000"/>
                </a:solidFill>
              </a:rPr>
              <a:t>more </a:t>
            </a:r>
            <a:r>
              <a:rPr lang="en-US" sz="4000" dirty="0">
                <a:solidFill>
                  <a:srgbClr val="FF0000"/>
                </a:solidFill>
              </a:rPr>
              <a:t>like a dream than reality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8608" y="5937613"/>
            <a:ext cx="3691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Salvador Dali- </a:t>
            </a:r>
            <a:r>
              <a:rPr lang="en-US" sz="2000" b="1" i="1" dirty="0" smtClean="0">
                <a:solidFill>
                  <a:srgbClr val="FF0000"/>
                </a:solidFill>
              </a:rPr>
              <a:t>Apparition </a:t>
            </a:r>
            <a:r>
              <a:rPr lang="en-US" sz="2000" b="1" i="1" dirty="0">
                <a:solidFill>
                  <a:srgbClr val="FF0000"/>
                </a:solidFill>
              </a:rPr>
              <a:t>of Face and Fruit Dish on a Beach </a:t>
            </a:r>
            <a:r>
              <a:rPr lang="en-US" sz="2000" b="1" i="1" dirty="0" smtClean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938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77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92" y="148298"/>
            <a:ext cx="5256202" cy="65833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8298"/>
            <a:ext cx="319046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4000" dirty="0">
                <a:solidFill>
                  <a:schemeClr val="bg1"/>
                </a:solidFill>
              </a:rPr>
              <a:t>Transform-</a:t>
            </a:r>
            <a:r>
              <a:rPr lang="en-US" sz="4000" dirty="0">
                <a:solidFill>
                  <a:srgbClr val="FF0000"/>
                </a:solidFill>
              </a:rPr>
              <a:t> take two existing concepts and infuse them into one single form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83392" y="5937161"/>
            <a:ext cx="3065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Vladimir Kush- Always Together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584579" y="5937161"/>
            <a:ext cx="3462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Vladimir Kush- </a:t>
            </a:r>
            <a:r>
              <a:rPr lang="en-US" sz="2000" b="1" i="1" dirty="0" smtClean="0">
                <a:solidFill>
                  <a:srgbClr val="FF0000"/>
                </a:solidFill>
              </a:rPr>
              <a:t>Always Together 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86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311</Words>
  <Application>Microsoft Office PowerPoint</Application>
  <PresentationFormat>Widescreen</PresentationFormat>
  <Paragraphs>45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Biomechanical Art</vt:lpstr>
      <vt:lpstr>Biomechanical- study of the biological systems by means of the methods of mechanics.</vt:lpstr>
      <vt:lpstr>Biomechanical Art Examples</vt:lpstr>
      <vt:lpstr>Biomechanical Art Examples</vt:lpstr>
      <vt:lpstr>Biomechanical Art Examples</vt:lpstr>
      <vt:lpstr>Surrealism- art movement that combines concepts of reality and the subconscious mind (dreams)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Biomechanical Art</dc:title>
  <dc:creator>Heather Lohr</dc:creator>
  <cp:lastModifiedBy>Heather Lohr</cp:lastModifiedBy>
  <cp:revision>23</cp:revision>
  <dcterms:created xsi:type="dcterms:W3CDTF">2015-11-01T19:17:30Z</dcterms:created>
  <dcterms:modified xsi:type="dcterms:W3CDTF">2015-11-04T00:15:58Z</dcterms:modified>
</cp:coreProperties>
</file>